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57" r:id="rId4"/>
    <p:sldId id="259" r:id="rId5"/>
    <p:sldId id="258" r:id="rId6"/>
    <p:sldId id="263" r:id="rId7"/>
    <p:sldId id="295" r:id="rId8"/>
    <p:sldId id="301" r:id="rId9"/>
    <p:sldId id="300" r:id="rId10"/>
    <p:sldId id="265" r:id="rId11"/>
    <p:sldId id="305" r:id="rId12"/>
    <p:sldId id="274" r:id="rId1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F87"/>
    <a:srgbClr val="2D3134"/>
    <a:srgbClr val="030207"/>
    <a:srgbClr val="00B050"/>
    <a:srgbClr val="0B0E1D"/>
    <a:srgbClr val="DDCE84"/>
    <a:srgbClr val="0C030D"/>
    <a:srgbClr val="FDE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84" y="156"/>
      </p:cViewPr>
      <p:guideLst>
        <p:guide orient="horz" pos="2174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37341-70FE-42CD-943A-2FFE689557AF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 descr="英文左右结合-标准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866640" y="6098540"/>
            <a:ext cx="1681480" cy="925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文本框 5"/>
          <p:cNvSpPr txBox="1">
            <a:spLocks noChangeArrowheads="1"/>
          </p:cNvSpPr>
          <p:nvPr/>
        </p:nvSpPr>
        <p:spPr bwMode="auto">
          <a:xfrm>
            <a:off x="650875" y="2443163"/>
            <a:ext cx="103393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okChampa" panose="020B0604020202020204" pitchFamily="34" charset="-34"/>
                <a:ea typeface="宋体" panose="02010600030101010101" pitchFamily="2" charset="-122"/>
                <a:cs typeface="DokChampa" panose="020B0604020202020204" pitchFamily="34" charset="-34"/>
                <a:sym typeface="+mn-ea"/>
              </a:rPr>
              <a:t>Supermarket Lighting Case</a:t>
            </a: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okChampa" panose="020B0604020202020204" pitchFamily="34" charset="-34"/>
              <a:ea typeface="宋体" panose="02010600030101010101" pitchFamily="2" charset="-122"/>
              <a:cs typeface="DokChampa" panose="020B0604020202020204" pitchFamily="34" charset="-34"/>
              <a:sym typeface="+mn-ea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955675" y="4130675"/>
            <a:ext cx="24098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www.upshine.com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9788" y="4010025"/>
            <a:ext cx="914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shopping-mall-906721_960_7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6840" y="-132080"/>
            <a:ext cx="12425680" cy="82842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40105" y="2443480"/>
            <a:ext cx="1109980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Shopping Mall Lighting Case</a:t>
            </a:r>
            <a:endParaRPr lang="en-US" altLang="zh-CN" sz="66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altLang="zh-CN" sz="36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www.upshine.com</a:t>
            </a:r>
            <a:endParaRPr lang="en-US" altLang="zh-CN" sz="36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TIM图片2017083110424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76805" y="1267460"/>
            <a:ext cx="8014335" cy="495998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74650" y="489585"/>
            <a:ext cx="990600" cy="777875"/>
            <a:chOff x="4321499" y="-94107"/>
            <a:chExt cx="1738584" cy="1364552"/>
          </a:xfrm>
        </p:grpSpPr>
        <p:sp>
          <p:nvSpPr>
            <p:cNvPr id="23" name="等腰三角形 22"/>
            <p:cNvSpPr/>
            <p:nvPr/>
          </p:nvSpPr>
          <p:spPr>
            <a:xfrm rot="16200000">
              <a:off x="4227108" y="281"/>
              <a:ext cx="1364552" cy="11757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16200000">
              <a:off x="4789918" y="281"/>
              <a:ext cx="1364552" cy="11757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267" name="文本框 5"/>
          <p:cNvSpPr txBox="1">
            <a:spLocks noChangeArrowheads="1"/>
          </p:cNvSpPr>
          <p:nvPr/>
        </p:nvSpPr>
        <p:spPr bwMode="auto">
          <a:xfrm>
            <a:off x="1365250" y="340678"/>
            <a:ext cx="238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PART Three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5250" y="846138"/>
            <a:ext cx="3294063" cy="830263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20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Installation Notes</a:t>
            </a:r>
            <a:endParaRPr kumimoji="0" lang="en-US" altLang="zh-CN" sz="2400" b="0" i="0" u="none" strike="noStrike" kern="1200" cap="none" spc="20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44970" y="556895"/>
            <a:ext cx="4810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LED Track Light TL01 Installation Guide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1"/>
          <p:cNvPicPr>
            <a:picLocks noChangeAspect="1"/>
          </p:cNvPicPr>
          <p:nvPr/>
        </p:nvPicPr>
        <p:blipFill rotWithShape="1">
          <a:blip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0"/>
          <a:stretch>
            <a:fillRect/>
          </a:stretch>
        </p:blipFill>
        <p:spPr bwMode="auto">
          <a:xfrm>
            <a:off x="-28228" y="0"/>
            <a:ext cx="122202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588" y="0"/>
            <a:ext cx="8542338" cy="6858000"/>
          </a:xfrm>
          <a:prstGeom prst="rect">
            <a:avLst/>
          </a:prstGeom>
          <a:gradFill flip="none" rotWithShape="1">
            <a:gsLst>
              <a:gs pos="0">
                <a:srgbClr val="030207">
                  <a:alpha val="90000"/>
                </a:srgbClr>
              </a:gs>
              <a:gs pos="60000">
                <a:srgbClr val="030207">
                  <a:alpha val="40000"/>
                </a:srgbClr>
              </a:gs>
              <a:gs pos="100000">
                <a:srgbClr val="03020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文本框 5"/>
          <p:cNvSpPr txBox="1">
            <a:spLocks noChangeArrowheads="1"/>
          </p:cNvSpPr>
          <p:nvPr/>
        </p:nvSpPr>
        <p:spPr bwMode="auto">
          <a:xfrm>
            <a:off x="650875" y="2443161"/>
            <a:ext cx="49926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DokChampa" panose="020B0604020202020204" pitchFamily="34" charset="-34"/>
                <a:ea typeface="宋体" panose="02010600030101010101" pitchFamily="2" charset="-122"/>
                <a:cs typeface="DokChampa" panose="020B0604020202020204" pitchFamily="34" charset="-34"/>
                <a:sym typeface="+mn-ea"/>
              </a:rPr>
              <a:t>THANK !</a:t>
            </a:r>
            <a:endParaRPr kumimoji="0" lang="en-US" altLang="zh-CN" sz="9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DokChampa" panose="020B0604020202020204" pitchFamily="34" charset="-34"/>
              <a:ea typeface="宋体" panose="02010600030101010101" pitchFamily="2" charset="-122"/>
              <a:cs typeface="DokChampa" panose="020B0604020202020204" pitchFamily="34" charset="-34"/>
              <a:sym typeface="+mn-ea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757238" y="4160838"/>
            <a:ext cx="1990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WWW.UPSHINE.COM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9788" y="4010025"/>
            <a:ext cx="914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4903788" y="1719263"/>
            <a:ext cx="46863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Case </a:t>
            </a:r>
            <a:r>
              <a:rPr kumimoji="0" lang="en-US" altLang="zh-CN" sz="3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S</a:t>
            </a:r>
            <a:r>
              <a:rPr kumimoji="0" lang="zh-CN" altLang="en-US" sz="3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how</a:t>
            </a:r>
            <a:endParaRPr kumimoji="0" lang="zh-CN" altLang="en-US" sz="3600" b="0" i="0" u="none" strike="noStrike" kern="1200" cap="none" spc="200" normalizeH="0" baseline="0" noProof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0" i="0" u="none" strike="noStrike" kern="1200" cap="none" spc="200" normalizeH="0" baseline="0" noProof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0" i="0" u="none" strike="noStrike" kern="1200" cap="none" spc="200" normalizeH="0" baseline="0" noProof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Product Introduced</a:t>
            </a:r>
            <a:endParaRPr kumimoji="0" lang="en-US" altLang="zh-CN" sz="3600" b="0" i="0" u="none" strike="noStrike" kern="1200" cap="none" spc="200" normalizeH="0" baseline="0" noProof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0" i="0" u="none" strike="noStrike" kern="1200" cap="none" spc="200" normalizeH="0" baseline="0" noProof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0" i="0" u="none" strike="noStrike" kern="1200" cap="none" spc="200" normalizeH="0" baseline="0" noProof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3600" b="0" i="0" u="none" strike="noStrike" kern="1200" cap="none" spc="200" normalizeH="0" baseline="0" noProof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  <a:sym typeface="+mn-ea"/>
              </a:rPr>
              <a:t>Installation Notes</a:t>
            </a:r>
            <a:endParaRPr kumimoji="0" lang="en-US" altLang="zh-CN" sz="3600" b="0" i="0" u="none" strike="noStrike" kern="1200" cap="none" spc="200" normalizeH="0" baseline="0" noProof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1300" y="568325"/>
            <a:ext cx="2622550" cy="128587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9" name="文本框 5"/>
          <p:cNvSpPr txBox="1"/>
          <p:nvPr/>
        </p:nvSpPr>
        <p:spPr>
          <a:xfrm>
            <a:off x="561975" y="703263"/>
            <a:ext cx="3860800" cy="1016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0B0E1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CONTETS</a:t>
            </a:r>
            <a:endParaRPr lang="zh-CN" altLang="en-US" sz="6000" dirty="0">
              <a:solidFill>
                <a:srgbClr val="0B0E1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30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4" name="文本框 5"/>
          <p:cNvSpPr txBox="1"/>
          <p:nvPr/>
        </p:nvSpPr>
        <p:spPr>
          <a:xfrm>
            <a:off x="1325563" y="320675"/>
            <a:ext cx="2238375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PART ONE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9" name="矩形 8"/>
          <p:cNvSpPr/>
          <p:nvPr/>
        </p:nvSpPr>
        <p:spPr>
          <a:xfrm>
            <a:off x="1433513" y="773113"/>
            <a:ext cx="15081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dist">
              <a:buFont typeface="Arial" panose="020B0604020202020204" pitchFamily="34" charset="0"/>
              <a:buNone/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Case Show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4650" y="571500"/>
            <a:ext cx="990600" cy="777875"/>
            <a:chOff x="4321499" y="-94107"/>
            <a:chExt cx="1738584" cy="1364552"/>
          </a:xfrm>
        </p:grpSpPr>
        <p:sp>
          <p:nvSpPr>
            <p:cNvPr id="5" name="等腰三角形 4"/>
            <p:cNvSpPr/>
            <p:nvPr/>
          </p:nvSpPr>
          <p:spPr>
            <a:xfrm rot="16200000">
              <a:off x="4227108" y="281"/>
              <a:ext cx="1364552" cy="11757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6200000">
              <a:off x="4789918" y="281"/>
              <a:ext cx="1364552" cy="11757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-940435" y="2588895"/>
            <a:ext cx="550989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Shopping Center </a:t>
            </a:r>
            <a:endParaRPr lang="en-US" altLang="zh-CN" sz="2000"/>
          </a:p>
          <a:p>
            <a:pPr algn="ctr"/>
            <a:r>
              <a:rPr lang="en-US" altLang="zh-CN" sz="2000"/>
              <a:t>Lighting Case </a:t>
            </a:r>
            <a:endParaRPr lang="en-US" altLang="zh-CN" sz="2000"/>
          </a:p>
          <a:p>
            <a:pPr algn="ctr"/>
            <a:endParaRPr lang="en-US" altLang="zh-CN"/>
          </a:p>
        </p:txBody>
      </p:sp>
      <p:pic>
        <p:nvPicPr>
          <p:cNvPr id="8" name="图片 7" descr="Shopping Mall LED Light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4255" y="904875"/>
            <a:ext cx="8225790" cy="53181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文本框 5"/>
          <p:cNvSpPr txBox="1"/>
          <p:nvPr/>
        </p:nvSpPr>
        <p:spPr>
          <a:xfrm>
            <a:off x="5448300" y="2708275"/>
            <a:ext cx="6340475" cy="1568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96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PART ONE</a:t>
            </a:r>
            <a:endParaRPr lang="zh-CN" altLang="en-US" sz="9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矩形 3"/>
          <p:cNvSpPr/>
          <p:nvPr/>
        </p:nvSpPr>
        <p:spPr>
          <a:xfrm>
            <a:off x="8102600" y="3940175"/>
            <a:ext cx="3659188" cy="923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   E   X   T</a:t>
            </a:r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Resting Area LED Light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205" y="149860"/>
            <a:ext cx="9505950" cy="614616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3" name="文本框 5"/>
          <p:cNvSpPr txBox="1">
            <a:spLocks noChangeArrowheads="1"/>
          </p:cNvSpPr>
          <p:nvPr/>
        </p:nvSpPr>
        <p:spPr bwMode="auto">
          <a:xfrm>
            <a:off x="1364933" y="238443"/>
            <a:ext cx="229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PART TWO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1563" y="714375"/>
            <a:ext cx="3405188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20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PProduct Introduced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0257" name="矩形 29"/>
          <p:cNvSpPr/>
          <p:nvPr/>
        </p:nvSpPr>
        <p:spPr>
          <a:xfrm>
            <a:off x="5024438" y="3155950"/>
            <a:ext cx="423862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8" name="矩形 30"/>
          <p:cNvSpPr/>
          <p:nvPr/>
        </p:nvSpPr>
        <p:spPr>
          <a:xfrm>
            <a:off x="5842000" y="2222500"/>
            <a:ext cx="5238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9" name="矩形 31"/>
          <p:cNvSpPr/>
          <p:nvPr/>
        </p:nvSpPr>
        <p:spPr>
          <a:xfrm>
            <a:off x="6831013" y="3190875"/>
            <a:ext cx="46355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74650" y="571500"/>
            <a:ext cx="990600" cy="777875"/>
            <a:chOff x="4321499" y="-94107"/>
            <a:chExt cx="1738584" cy="1364552"/>
          </a:xfrm>
        </p:grpSpPr>
        <p:sp>
          <p:nvSpPr>
            <p:cNvPr id="30" name="等腰三角形 29"/>
            <p:cNvSpPr/>
            <p:nvPr/>
          </p:nvSpPr>
          <p:spPr>
            <a:xfrm rot="16200000">
              <a:off x="4227108" y="281"/>
              <a:ext cx="1364552" cy="11757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4789918" y="281"/>
              <a:ext cx="1364552" cy="11757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203" name="文本框 2"/>
          <p:cNvSpPr txBox="1"/>
          <p:nvPr/>
        </p:nvSpPr>
        <p:spPr>
          <a:xfrm>
            <a:off x="7294880" y="1744980"/>
            <a:ext cx="444182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UPSHINE CL59 LED Downlight</a:t>
            </a:r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Up-shine SMD LED Down light adopts high lumen SMD LED, PMMA diffuser with even light output. White, silver, chrome surface treatments are available for wide choice.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Triac dimmable, 0-10V dimmable and DALI dimmable version share great popularity by excellent dimming effect.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Commercial CL59-2 Led Downlig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880" y="1905635"/>
            <a:ext cx="5373370" cy="403034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9" grpId="0"/>
      <p:bldP spid="10257" grpId="0"/>
      <p:bldP spid="10258" grpId="0"/>
      <p:bldP spid="102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pic>
        <p:nvPicPr>
          <p:cNvPr id="8" name="图片 7" descr="CL59.7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6595" y="379730"/>
            <a:ext cx="8319770" cy="5196840"/>
          </a:xfrm>
          <a:prstGeom prst="rect">
            <a:avLst/>
          </a:prstGeom>
        </p:spPr>
      </p:pic>
      <p:pic>
        <p:nvPicPr>
          <p:cNvPr id="9" name="图片 8" descr="CL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755650"/>
            <a:ext cx="6962775" cy="4820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TL01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0370"/>
            <a:ext cx="7102475" cy="444182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74650" y="571500"/>
            <a:ext cx="990600" cy="777875"/>
            <a:chOff x="4321499" y="-94107"/>
            <a:chExt cx="1738584" cy="1364552"/>
          </a:xfrm>
        </p:grpSpPr>
        <p:sp>
          <p:nvSpPr>
            <p:cNvPr id="30" name="等腰三角形 29"/>
            <p:cNvSpPr/>
            <p:nvPr/>
          </p:nvSpPr>
          <p:spPr>
            <a:xfrm rot="16200000">
              <a:off x="4227108" y="281"/>
              <a:ext cx="1364552" cy="11757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4789918" y="281"/>
              <a:ext cx="1364552" cy="11757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43" name="文本框 5"/>
          <p:cNvSpPr txBox="1">
            <a:spLocks noChangeArrowheads="1"/>
          </p:cNvSpPr>
          <p:nvPr/>
        </p:nvSpPr>
        <p:spPr bwMode="auto">
          <a:xfrm>
            <a:off x="1364933" y="261938"/>
            <a:ext cx="229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PART TWO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4933" y="725805"/>
            <a:ext cx="3405188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20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Product Introduced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79920" y="1349375"/>
            <a:ext cx="41351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UPSHINE TL01 LED TRACK LIGHT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Up-shine track light adopts Sharp LEDs with excellent color rendering index to increase the color fidelity of the target illuminated object.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Providing excellent heat dissipation, even light output without glare &amp; dark spot.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Adjustable lighting orientation with 360 degree in horizontal direction and 180 in vertical direction provided. 1-circuit adapter, 3-circuit adapter offered for wide choice.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TL01.122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8120" y="514985"/>
            <a:ext cx="6958330" cy="4351655"/>
          </a:xfrm>
          <a:prstGeom prst="rect">
            <a:avLst/>
          </a:prstGeom>
        </p:spPr>
      </p:pic>
      <p:pic>
        <p:nvPicPr>
          <p:cNvPr id="5" name="图片 4" descr="TL01.1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175" y="859790"/>
            <a:ext cx="10058400" cy="6289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7" name="文本框 5"/>
          <p:cNvSpPr txBox="1">
            <a:spLocks noChangeArrowheads="1"/>
          </p:cNvSpPr>
          <p:nvPr/>
        </p:nvSpPr>
        <p:spPr bwMode="auto">
          <a:xfrm>
            <a:off x="1365250" y="261938"/>
            <a:ext cx="238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PART Three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5250" y="846138"/>
            <a:ext cx="3294063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200" normalizeH="0" baseline="0" noProof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Installation Notes</a:t>
            </a:r>
            <a:endParaRPr kumimoji="0" lang="en-US" altLang="zh-CN" sz="2400" b="0" i="0" u="none" strike="noStrike" kern="1200" cap="none" spc="200" normalizeH="0" baseline="0" noProof="1" dirty="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74650" y="571500"/>
            <a:ext cx="990600" cy="777875"/>
            <a:chOff x="4321499" y="-94107"/>
            <a:chExt cx="1738584" cy="1364552"/>
          </a:xfrm>
        </p:grpSpPr>
        <p:sp>
          <p:nvSpPr>
            <p:cNvPr id="23" name="等腰三角形 22"/>
            <p:cNvSpPr/>
            <p:nvPr/>
          </p:nvSpPr>
          <p:spPr>
            <a:xfrm rot="16200000">
              <a:off x="4227108" y="281"/>
              <a:ext cx="1364552" cy="11757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16200000">
              <a:off x="4789918" y="281"/>
              <a:ext cx="1364552" cy="117577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" name="图片 2" descr="QQ图片201706061518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2790" y="1349375"/>
            <a:ext cx="7327900" cy="5034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25135" y="488950"/>
            <a:ext cx="431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CL59 Downlight with Easy Installation</a:t>
            </a:r>
            <a:endParaRPr lang="en-US" altLang="zh-CN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9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1134</Words>
  <Application>WPS 演示</Application>
  <PresentationFormat>宽屏</PresentationFormat>
  <Paragraphs>78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Calibri Light</vt:lpstr>
      <vt:lpstr>Calibri</vt:lpstr>
      <vt:lpstr>DokChampa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yw-82</cp:lastModifiedBy>
  <cp:revision>38</cp:revision>
  <dcterms:created xsi:type="dcterms:W3CDTF">2015-07-17T13:21:00Z</dcterms:created>
  <dcterms:modified xsi:type="dcterms:W3CDTF">2017-08-31T10:34:13Z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